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06" r:id="rId2"/>
  </p:sldMasterIdLst>
  <p:sldIdLst>
    <p:sldId id="256" r:id="rId3"/>
    <p:sldId id="257" r:id="rId4"/>
    <p:sldId id="258" r:id="rId5"/>
    <p:sldId id="259" r:id="rId6"/>
    <p:sldId id="262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996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2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844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60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801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39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568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41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72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885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16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70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992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17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766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2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8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ΑΡΙΣΤΟΤΕΛΗΣ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Δρόσου Μαρίνα</a:t>
            </a:r>
          </a:p>
          <a:p>
            <a:r>
              <a:rPr lang="el-GR" dirty="0" smtClean="0"/>
              <a:t>Θεοδοσίου Ιωάννα</a:t>
            </a:r>
          </a:p>
          <a:p>
            <a:r>
              <a:rPr lang="el-GR" dirty="0" smtClean="0"/>
              <a:t>Καμαργιάννη-Βασιλείου Άννα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320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latin typeface="Cambria" panose="02040503050406030204" pitchFamily="18" charset="0"/>
              </a:rPr>
              <a:t>ΓΕΝΙΚΑ</a:t>
            </a:r>
            <a:endParaRPr lang="el-GR" sz="3600" b="1" dirty="0">
              <a:latin typeface="Cambria" panose="02040503050406030204" pitchFamily="18" charset="0"/>
            </a:endParaRPr>
          </a:p>
        </p:txBody>
      </p:sp>
      <p:pic>
        <p:nvPicPr>
          <p:cNvPr id="13" name="Θέση περιεχομένου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82" y="927245"/>
            <a:ext cx="3901908" cy="4892675"/>
          </a:xfrm>
        </p:spPr>
      </p:pic>
      <p:sp>
        <p:nvSpPr>
          <p:cNvPr id="12" name="Θέση κειμένου 11"/>
          <p:cNvSpPr>
            <a:spLocks noGrp="1"/>
          </p:cNvSpPr>
          <p:nvPr>
            <p:ph type="body" sz="half" idx="2"/>
          </p:nvPr>
        </p:nvSpPr>
        <p:spPr>
          <a:xfrm>
            <a:off x="878174" y="2983345"/>
            <a:ext cx="5568808" cy="3343564"/>
          </a:xfrm>
        </p:spPr>
        <p:txBody>
          <a:bodyPr>
            <a:normAutofit lnSpcReduction="10000"/>
          </a:bodyPr>
          <a:lstStyle/>
          <a:p>
            <a:pPr marL="285750" indent="-285750" algn="l"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Cambria" panose="02040503050406030204" pitchFamily="18" charset="0"/>
              </a:rPr>
              <a:t>Στάγειρα 384π.Χ. – Χαλκίδα 322π.Χ.</a:t>
            </a:r>
          </a:p>
          <a:p>
            <a:pPr marL="285750" indent="-285750" algn="l"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Cambria" panose="02040503050406030204" pitchFamily="18" charset="0"/>
              </a:rPr>
              <a:t>Αρχαίος Έλληνας φιλόσοφος και πολυεπιστήμονας</a:t>
            </a:r>
          </a:p>
          <a:p>
            <a:pPr marL="285750" indent="-285750" algn="l"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Cambria" panose="02040503050406030204" pitchFamily="18" charset="0"/>
              </a:rPr>
              <a:t>Γιος του Νικόμαχου (βασιλικός γιατρός) και της Φαιστιάδας (αριστοκρατικής καταγωγής)</a:t>
            </a:r>
          </a:p>
          <a:p>
            <a:pPr marL="285750" indent="-285750" algn="l"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Cambria" panose="02040503050406030204" pitchFamily="18" charset="0"/>
              </a:rPr>
              <a:t>Μαθητής του Πλάτωνα και δάσκαλος του Μ.Αλεξάνδρου</a:t>
            </a:r>
          </a:p>
          <a:p>
            <a:pPr marL="285750" indent="-285750" algn="l"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Cambria" panose="02040503050406030204" pitchFamily="18" charset="0"/>
              </a:rPr>
              <a:t>Τα έργα του αναφέρονται σε πολλές επιστήμες όπως φυσική, βιολογία, ζωολογία, μεταφυσική, λογική, ηθική, ποίηση, θέατρο, μουσική, ρητορική, πολιτική κα.</a:t>
            </a:r>
          </a:p>
        </p:txBody>
      </p:sp>
    </p:spTree>
    <p:extLst>
      <p:ext uri="{BB962C8B-B14F-4D97-AF65-F5344CB8AC3E}">
        <p14:creationId xmlns:p14="http://schemas.microsoft.com/office/powerpoint/2010/main" val="1799353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1" y="1166861"/>
            <a:ext cx="9601196" cy="1059104"/>
          </a:xfrm>
        </p:spPr>
        <p:txBody>
          <a:bodyPr/>
          <a:lstStyle/>
          <a:p>
            <a:r>
              <a:rPr lang="el-GR" b="1" dirty="0" smtClean="0"/>
              <a:t>Η ΖΩΗ ΤΟΥ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95401" y="2438401"/>
            <a:ext cx="9601196" cy="3962399"/>
          </a:xfrm>
        </p:spPr>
        <p:txBody>
          <a:bodyPr>
            <a:normAutofit fontScale="92500"/>
          </a:bodyPr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Cambria" panose="02040503050406030204" pitchFamily="18" charset="0"/>
              </a:rPr>
              <a:t>Στα 17 του εισήλθε στην Ακαδημία του Πλάτωνα όπου σπούδασε για 20χρόνια, μέχρι τη χρονιά που πέθανε ο δάσκαλός του ο Πλάτωνας.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Cambria" panose="02040503050406030204" pitchFamily="18" charset="0"/>
              </a:rPr>
              <a:t>Τότε έφυγε από την Αθήνα και εγκαταστάθηκε στην Άσσο.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Cambria" panose="02040503050406030204" pitchFamily="18" charset="0"/>
              </a:rPr>
              <a:t>Εκεί δίδαξε για 3χρόνια στη φιλοσοφική σχολή που είχε ιδρυθεί ως παράρτημα της Ακαδημίας και μαζί με τους φίλους του κατάφεραν να επηρεάσουν τον Ερμία τόσο ώστε η τυραννία του να γίνει δικαιότερη.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Cambria" panose="02040503050406030204" pitchFamily="18" charset="0"/>
              </a:rPr>
              <a:t>Το 345π.Χ. εγκαταστάθηκε στη Μυτιλήνη όπου και δίδαξε μέχρι το 342π.Χ.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Cambria" panose="02040503050406030204" pitchFamily="18" charset="0"/>
              </a:rPr>
              <a:t>Παντρεύτηκε την Πυθιάδα, κόρη του Ερμία, και απέκτησε μια κόρη, ενώ μετά το θάνατό της παντρεύτηκε την Ερπυλλίδα και απέκτησε ένα γιο.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3108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86164" y="1182255"/>
            <a:ext cx="9601196" cy="4959928"/>
          </a:xfrm>
        </p:spPr>
        <p:txBody>
          <a:bodyPr>
            <a:normAutofit fontScale="92500"/>
          </a:bodyPr>
          <a:lstStyle/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Cambria" panose="02040503050406030204" pitchFamily="18" charset="0"/>
              </a:rPr>
              <a:t>Το 342π.Χ. προσκλήθηκε από τον Φίλιππο να αναλάβει τη διαπαιδαγώγηση του δεκατριάχρονου Αλέξανδρου</a:t>
            </a:r>
            <a:r>
              <a:rPr lang="el-GR" dirty="0" smtClean="0">
                <a:latin typeface="Cambria" panose="02040503050406030204" pitchFamily="18" charset="0"/>
              </a:rPr>
              <a:t>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Cambria" panose="02040503050406030204" pitchFamily="18" charset="0"/>
              </a:rPr>
              <a:t>Έμεινε 6χρόνια στη μακεδονική αυλή και στη συνέχεια ξαναγύρισε στην Αθήνα το 335π.Χ. ιδρύοντας δική του φιλοσοφική σχολή σύμφωνα με τα πρότυπα  της Πλατωνικής Ακαδημίας και ονομάστηκε Περιπατητική Σχολή.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Cambria" panose="02040503050406030204" pitchFamily="18" charset="0"/>
              </a:rPr>
              <a:t>Το 323π.Χ. έφυγε για τη Χαλκίδα προτού γίνει η δίκη του στην οποία θα τον κατηγορούσαν για ασέβεια.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Cambria" panose="02040503050406030204" pitchFamily="18" charset="0"/>
              </a:rPr>
              <a:t>Απεβίωσε στη Χαλκίδα από στομαχικό νόσημα και το σώμα του μεταφέρθηκε στα Στάγειρα όπου και τον έθαψαν.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Cambria" panose="02040503050406030204" pitchFamily="18" charset="0"/>
              </a:rPr>
              <a:t>Αφού πέθανε ανακηρύχθηκε από τους συμπολίτες του ‘οικιστής’ της πόλης και χτίσθηκε βωμός πάνω στον τάφο του.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Cambria" panose="02040503050406030204" pitchFamily="18" charset="0"/>
              </a:rPr>
              <a:t>Στη μνήμη του καθιερώθηκαν τα ‘Αριστοτέλεια’.</a:t>
            </a:r>
          </a:p>
          <a:p>
            <a:pPr>
              <a:buClr>
                <a:srgbClr val="0066FF"/>
              </a:buClr>
              <a:buFont typeface="Wingdings" panose="05000000000000000000" pitchFamily="2" charset="2"/>
              <a:buChar char="ü"/>
            </a:pPr>
            <a:endParaRPr lang="el-G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02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06" y="904154"/>
            <a:ext cx="8011781" cy="4960938"/>
          </a:xfrm>
        </p:spPr>
      </p:pic>
    </p:spTree>
    <p:extLst>
      <p:ext uri="{BB962C8B-B14F-4D97-AF65-F5344CB8AC3E}">
        <p14:creationId xmlns:p14="http://schemas.microsoft.com/office/powerpoint/2010/main" val="3304856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75" y="802555"/>
            <a:ext cx="7067389" cy="5241648"/>
          </a:xfrm>
        </p:spPr>
      </p:pic>
    </p:spTree>
    <p:extLst>
      <p:ext uri="{BB962C8B-B14F-4D97-AF65-F5344CB8AC3E}">
        <p14:creationId xmlns:p14="http://schemas.microsoft.com/office/powerpoint/2010/main" val="240303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91" y="830263"/>
            <a:ext cx="7094200" cy="5178083"/>
          </a:xfrm>
        </p:spPr>
      </p:pic>
    </p:spTree>
    <p:extLst>
      <p:ext uri="{BB962C8B-B14F-4D97-AF65-F5344CB8AC3E}">
        <p14:creationId xmlns:p14="http://schemas.microsoft.com/office/powerpoint/2010/main" val="129823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</TotalTime>
  <Words>294</Words>
  <Application>Microsoft Office PowerPoint</Application>
  <PresentationFormat>Ευρεία οθόνη</PresentationFormat>
  <Paragraphs>22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Cambria</vt:lpstr>
      <vt:lpstr>Garamond</vt:lpstr>
      <vt:lpstr>Wingdings</vt:lpstr>
      <vt:lpstr>Οργανικό</vt:lpstr>
      <vt:lpstr>1_Οργανικό</vt:lpstr>
      <vt:lpstr>ΑΡΙΣΤΟΤΕΛΗΣ</vt:lpstr>
      <vt:lpstr>ΓΕΝΙΚΑ</vt:lpstr>
      <vt:lpstr>Η ΖΩΗ ΤΟΥ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ΑΡΙΣΤΟΤΕΛΗΣ</dc:title>
  <dc:creator>PA</dc:creator>
  <cp:lastModifiedBy>PA</cp:lastModifiedBy>
  <cp:revision>8</cp:revision>
  <dcterms:created xsi:type="dcterms:W3CDTF">2016-10-26T13:51:22Z</dcterms:created>
  <dcterms:modified xsi:type="dcterms:W3CDTF">2016-10-26T15:22:32Z</dcterms:modified>
</cp:coreProperties>
</file>